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7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CBEA5-386E-42C6-880A-54195ED14C4D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B7FCE-84B3-4B03-B8D2-C993C5A143D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5320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173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232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240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361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341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43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592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22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775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793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729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0A031-35F9-48EC-8D03-D1C7FAD8D626}" type="datetimeFigureOut">
              <a:rPr lang="de-CH" smtClean="0"/>
              <a:t>20.06.2014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6FE4B-6473-4B43-B6DF-F1BCB2D160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561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de-CH" sz="3200" dirty="0" smtClean="0"/>
              <a:t>Beitragsmodell heute</a:t>
            </a:r>
            <a:endParaRPr lang="de-CH" sz="32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164132"/>
              </p:ext>
            </p:extLst>
          </p:nvPr>
        </p:nvGraphicFramePr>
        <p:xfrm>
          <a:off x="1259633" y="1772815"/>
          <a:ext cx="7344817" cy="2852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5347"/>
                <a:gridCol w="1090875"/>
                <a:gridCol w="1090875"/>
                <a:gridCol w="1617720"/>
              </a:tblGrid>
              <a:tr h="292445">
                <a:tc>
                  <a:txBody>
                    <a:bodyPr/>
                    <a:lstStyle/>
                    <a:p>
                      <a:pPr algn="l" fontAlgn="b"/>
                      <a:r>
                        <a:rPr lang="de-CH" sz="1600" b="1" u="none" strike="noStrike" dirty="0">
                          <a:effectLst/>
                        </a:rPr>
                        <a:t> </a:t>
                      </a:r>
                      <a:endParaRPr lang="de-CH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16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Anzahl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1600" b="1" i="0" u="none" strike="noStrike" dirty="0" smtClean="0">
                          <a:effectLst/>
                          <a:latin typeface="Arial"/>
                        </a:rPr>
                        <a:t>Beitrag</a:t>
                      </a:r>
                      <a:endParaRPr lang="de-CH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1600" b="1" i="0" u="none" strike="noStrike" dirty="0" smtClean="0">
                          <a:effectLst/>
                          <a:latin typeface="Arial"/>
                        </a:rPr>
                        <a:t>Total CHF</a:t>
                      </a:r>
                      <a:endParaRPr lang="de-CH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82745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Total Mitglieder </a:t>
                      </a:r>
                      <a:r>
                        <a:rPr lang="de-CH" sz="20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ca.</a:t>
                      </a:r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5800</a:t>
                      </a:r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    </a:t>
                      </a:r>
                      <a:r>
                        <a:rPr lang="de-CH" sz="20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422'000 </a:t>
                      </a:r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92445">
                <a:tc>
                  <a:txBody>
                    <a:bodyPr/>
                    <a:lstStyle/>
                    <a:p>
                      <a:pPr algn="l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92445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 err="1">
                          <a:effectLst/>
                        </a:rPr>
                        <a:t>Jahrebeiträge</a:t>
                      </a:r>
                      <a:r>
                        <a:rPr lang="de-CH" sz="2000" b="1" u="none" strike="noStrike" dirty="0">
                          <a:effectLst/>
                        </a:rPr>
                        <a:t> inkl. SSZ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82745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Aktive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4800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75.00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360'000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82745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Junioren/Schüler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1000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35.00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35'000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82745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>
                          <a:effectLst/>
                        </a:rPr>
                        <a:t>FL-Gebühr</a:t>
                      </a:r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27'000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3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dirty="0" smtClean="0"/>
              <a:t>Beitragsmodell Lizenzsystem</a:t>
            </a:r>
            <a:endParaRPr lang="de-CH" sz="3200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986189"/>
              </p:ext>
            </p:extLst>
          </p:nvPr>
        </p:nvGraphicFramePr>
        <p:xfrm>
          <a:off x="1691680" y="1412776"/>
          <a:ext cx="6840759" cy="1561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0287"/>
                <a:gridCol w="1048096"/>
                <a:gridCol w="1048096"/>
                <a:gridCol w="1554280"/>
              </a:tblGrid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1600" b="1" u="none" strike="noStrike" dirty="0">
                          <a:effectLst/>
                        </a:rPr>
                        <a:t> </a:t>
                      </a:r>
                      <a:endParaRPr lang="de-CH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16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Anzahl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1600" b="1" i="0" u="none" strike="noStrike" dirty="0" smtClean="0">
                          <a:effectLst/>
                          <a:latin typeface="Arial"/>
                        </a:rPr>
                        <a:t>Beitrag</a:t>
                      </a:r>
                      <a:endParaRPr lang="de-CH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1600" b="1" i="0" u="none" strike="noStrike" dirty="0" smtClean="0">
                          <a:effectLst/>
                          <a:latin typeface="Arial"/>
                        </a:rPr>
                        <a:t>Total CHF</a:t>
                      </a:r>
                      <a:endParaRPr lang="de-CH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Grundbetrag inkl. SSZ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Aktive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4800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45.00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216'000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Junioren/Schüler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1000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30.00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30'000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449837"/>
              </p:ext>
            </p:extLst>
          </p:nvPr>
        </p:nvGraphicFramePr>
        <p:xfrm>
          <a:off x="1691679" y="3068960"/>
          <a:ext cx="6840761" cy="803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0289"/>
                <a:gridCol w="1048096"/>
                <a:gridCol w="1048096"/>
                <a:gridCol w="1554280"/>
              </a:tblGrid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Lizenzen inkl. FIDE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13263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Aktiven-Jahreslizenz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2400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80.00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192'000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371278"/>
              </p:ext>
            </p:extLst>
          </p:nvPr>
        </p:nvGraphicFramePr>
        <p:xfrm>
          <a:off x="1691680" y="3861048"/>
          <a:ext cx="6840761" cy="413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0289"/>
                <a:gridCol w="1048096"/>
                <a:gridCol w="1048096"/>
                <a:gridCol w="1554280"/>
              </a:tblGrid>
              <a:tr h="413263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Aktiven-Halbjahreslizenz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1000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50.00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50'000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824656"/>
              </p:ext>
            </p:extLst>
          </p:nvPr>
        </p:nvGraphicFramePr>
        <p:xfrm>
          <a:off x="1691679" y="4221088"/>
          <a:ext cx="6840761" cy="413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0289"/>
                <a:gridCol w="1048096"/>
                <a:gridCol w="1048096"/>
                <a:gridCol w="1554280"/>
              </a:tblGrid>
              <a:tr h="413263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 smtClean="0">
                          <a:effectLst/>
                        </a:rPr>
                        <a:t>Junioren-Jahreslizenz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500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30.00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15'000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938756"/>
              </p:ext>
            </p:extLst>
          </p:nvPr>
        </p:nvGraphicFramePr>
        <p:xfrm>
          <a:off x="1691680" y="4581128"/>
          <a:ext cx="6840761" cy="390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0289"/>
                <a:gridCol w="1048096"/>
                <a:gridCol w="1048096"/>
                <a:gridCol w="1554280"/>
              </a:tblGrid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Turnier-Lizenz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500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20.00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effectLst/>
                        </a:rPr>
                        <a:t>     </a:t>
                      </a:r>
                      <a:r>
                        <a:rPr lang="de-CH" sz="2000" b="1" u="none" strike="noStrike" dirty="0" smtClean="0">
                          <a:effectLst/>
                        </a:rPr>
                        <a:t>10'000 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148524"/>
              </p:ext>
            </p:extLst>
          </p:nvPr>
        </p:nvGraphicFramePr>
        <p:xfrm>
          <a:off x="1691680" y="5085184"/>
          <a:ext cx="6840760" cy="780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2038"/>
                <a:gridCol w="1016011"/>
                <a:gridCol w="1016011"/>
                <a:gridCol w="1506700"/>
              </a:tblGrid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>
                          <a:effectLst/>
                        </a:rPr>
                        <a:t>Keine FL-Gebühr mehr</a:t>
                      </a:r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0304">
                <a:tc>
                  <a:txBody>
                    <a:bodyPr/>
                    <a:lstStyle/>
                    <a:p>
                      <a:pPr algn="l" fontAlgn="b"/>
                      <a:r>
                        <a:rPr lang="de-CH" sz="20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Basierend</a:t>
                      </a:r>
                      <a:r>
                        <a:rPr lang="de-CH" sz="2000" b="1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 auf</a:t>
                      </a:r>
                      <a:r>
                        <a:rPr lang="de-CH" sz="20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de-CH" sz="2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Mitglieder </a:t>
                      </a:r>
                      <a:r>
                        <a:rPr lang="de-CH" sz="20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ca.</a:t>
                      </a:r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5800</a:t>
                      </a:r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de-CH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CH" sz="2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    </a:t>
                      </a:r>
                      <a:r>
                        <a:rPr lang="de-CH" sz="20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513'000 </a:t>
                      </a:r>
                      <a:endParaRPr lang="de-CH" sz="20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96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Bildschirmpräsentation (4:3)</PresentationFormat>
  <Paragraphs>54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Beitragsmodell heute</vt:lpstr>
      <vt:lpstr>Beitragsmodell Lizenzsystem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Beitragsmodell heute</dc:title>
  <dc:creator>Georg</dc:creator>
  <cp:lastModifiedBy>Georg</cp:lastModifiedBy>
  <cp:revision>7</cp:revision>
  <cp:lastPrinted>2014-06-20T10:16:26Z</cp:lastPrinted>
  <dcterms:created xsi:type="dcterms:W3CDTF">2014-06-20T09:35:40Z</dcterms:created>
  <dcterms:modified xsi:type="dcterms:W3CDTF">2014-06-20T10:20:40Z</dcterms:modified>
</cp:coreProperties>
</file>